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1" r:id="rId5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93E30197-5131-AB41-ADE3-334BF75B50A9}">
          <p14:sldIdLst>
            <p14:sldId id="256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8D2F8A"/>
    <a:srgbClr val="147265"/>
    <a:srgbClr val="8B1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2"/>
    <p:restoredTop sz="91476"/>
  </p:normalViewPr>
  <p:slideViewPr>
    <p:cSldViewPr snapToGrid="0" snapToObjects="1">
      <p:cViewPr varScale="1">
        <p:scale>
          <a:sx n="93" d="100"/>
          <a:sy n="93" d="100"/>
        </p:scale>
        <p:origin x="704" y="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09A17-6D02-6548-B755-81CC4B441D82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B884C-1B7F-A544-96FC-0C7F05663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75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A9D48-D45B-C348-B655-408EB4AE6D8C}" type="datetimeFigureOut">
              <a:rPr lang="es-MX" smtClean="0"/>
              <a:t>12/12/19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9B3CF-99EE-B547-9E24-C8E159C25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52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1240663"/>
            <a:ext cx="7772400" cy="1102519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557494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39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2F8A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74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rgbClr val="8D2F8A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76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40846" y="205979"/>
            <a:ext cx="7686287" cy="857250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0847" y="1200151"/>
            <a:ext cx="7686286" cy="3185177"/>
          </a:xfrm>
        </p:spPr>
        <p:txBody>
          <a:bodyPr>
            <a:normAutofit/>
          </a:bodyPr>
          <a:lstStyle>
            <a:lvl1pPr>
              <a:defRPr sz="2400" b="0" i="0">
                <a:latin typeface="Arial"/>
                <a:cs typeface="Arial"/>
              </a:defRPr>
            </a:lvl1pPr>
            <a:lvl2pPr>
              <a:defRPr sz="2000" b="0" i="0">
                <a:latin typeface="Arial"/>
                <a:cs typeface="Arial"/>
              </a:defRPr>
            </a:lvl2pPr>
            <a:lvl3pPr>
              <a:defRPr sz="18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67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146440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1" i="0" cap="all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02129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8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30832"/>
            <a:ext cx="4038600" cy="2545556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30832"/>
            <a:ext cx="4038600" cy="2545556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45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69597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849418"/>
            <a:ext cx="4040188" cy="2568982"/>
          </a:xfrm>
        </p:spPr>
        <p:txBody>
          <a:bodyPr>
            <a:normAutofit/>
          </a:bodyPr>
          <a:lstStyle>
            <a:lvl1pPr>
              <a:defRPr sz="18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400" b="0" i="0">
                <a:latin typeface="Arial"/>
                <a:cs typeface="Arial"/>
              </a:defRPr>
            </a:lvl3pPr>
            <a:lvl4pPr>
              <a:defRPr sz="1200" b="0" i="0">
                <a:latin typeface="Arial"/>
                <a:cs typeface="Arial"/>
              </a:defRPr>
            </a:lvl4pPr>
            <a:lvl5pPr>
              <a:defRPr sz="12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369597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849418"/>
            <a:ext cx="4041775" cy="2568982"/>
          </a:xfrm>
        </p:spPr>
        <p:txBody>
          <a:bodyPr>
            <a:normAutofit/>
          </a:bodyPr>
          <a:lstStyle>
            <a:lvl1pPr>
              <a:defRPr sz="18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400" b="0" i="0">
                <a:latin typeface="Arial"/>
                <a:cs typeface="Arial"/>
              </a:defRPr>
            </a:lvl3pPr>
            <a:lvl4pPr>
              <a:defRPr sz="1200" b="0" i="0">
                <a:latin typeface="Arial"/>
                <a:cs typeface="Arial"/>
              </a:defRPr>
            </a:lvl4pPr>
            <a:lvl5pPr>
              <a:defRPr sz="12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9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94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27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8D2F8A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38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8D2F8A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8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AF22-ABBB-6940-97D3-5553504EC40B}" type="datetimeFigureOut">
              <a:rPr lang="es-ES" smtClean="0"/>
              <a:t>12/12/19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83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b="1" i="0" kern="1200">
          <a:solidFill>
            <a:srgbClr val="8D2F8A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4014E6E4-385C-3F4C-B034-A625482D4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3900" y="1469231"/>
            <a:ext cx="5638800" cy="1102519"/>
          </a:xfrm>
        </p:spPr>
        <p:txBody>
          <a:bodyPr>
            <a:normAutofit fontScale="90000"/>
          </a:bodyPr>
          <a:lstStyle/>
          <a:p>
            <a:r>
              <a:rPr lang="es-MX" dirty="0"/>
              <a:t>CALENDARIO DE SEDES</a:t>
            </a:r>
            <a:br>
              <a:rPr lang="es-MX" dirty="0"/>
            </a:br>
            <a:r>
              <a:rPr lang="es-MX" dirty="0"/>
              <a:t>DEL SINADE 2020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6C6F1F8C-7506-D44C-8AAA-32088A1A4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3900" y="2665809"/>
            <a:ext cx="5638800" cy="1314450"/>
          </a:xfrm>
        </p:spPr>
        <p:txBody>
          <a:bodyPr/>
          <a:lstStyle/>
          <a:p>
            <a:r>
              <a:rPr lang="es-MX" dirty="0"/>
              <a:t>SESIONES ORDINARIAS</a:t>
            </a:r>
          </a:p>
          <a:p>
            <a:r>
              <a:rPr lang="es-MX" dirty="0"/>
              <a:t>CONSEJO DIRECTIVO Y PLENO</a:t>
            </a:r>
          </a:p>
        </p:txBody>
      </p:sp>
    </p:spTree>
    <p:extLst>
      <p:ext uri="{BB962C8B-B14F-4D97-AF65-F5344CB8AC3E}">
        <p14:creationId xmlns:p14="http://schemas.microsoft.com/office/powerpoint/2010/main" val="392632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5A2A822-FDAD-BF43-B9F3-92E3E8B7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SOLICITUDES DE SEDE DE SESIONES</a:t>
            </a:r>
            <a:br>
              <a:rPr lang="es-MX" dirty="0"/>
            </a:br>
            <a:r>
              <a:rPr lang="es-MX" dirty="0"/>
              <a:t>DEL SINADE 2020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BC7752-017C-CB46-87A1-3E4DF9F5C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65334"/>
            <a:ext cx="1270000" cy="1270000"/>
          </a:xfrm>
          <a:prstGeom prst="rect">
            <a:avLst/>
          </a:prstGeom>
        </p:spPr>
      </p:pic>
      <p:sp>
        <p:nvSpPr>
          <p:cNvPr id="8" name="Subtítulo 4">
            <a:extLst>
              <a:ext uri="{FF2B5EF4-FFF2-40B4-BE49-F238E27FC236}">
                <a16:creationId xmlns:a16="http://schemas.microsoft.com/office/drawing/2014/main" id="{0B9B8C74-43CB-9D42-8009-2C586C393BEA}"/>
              </a:ext>
            </a:extLst>
          </p:cNvPr>
          <p:cNvSpPr txBox="1">
            <a:spLocks/>
          </p:cNvSpPr>
          <p:nvPr/>
        </p:nvSpPr>
        <p:spPr>
          <a:xfrm>
            <a:off x="114300" y="2979653"/>
            <a:ext cx="1955800" cy="10684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800" b="1" dirty="0"/>
              <a:t>COLIMA</a:t>
            </a:r>
          </a:p>
          <a:p>
            <a:pPr marL="0" indent="0" algn="ctr">
              <a:buNone/>
            </a:pPr>
            <a:r>
              <a:rPr lang="es-MX" sz="1800" dirty="0"/>
              <a:t>Colima o Manzanillo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F002DCB-AC54-394A-BA3D-D307A83B9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300" y="1665334"/>
            <a:ext cx="1270000" cy="1270000"/>
          </a:xfrm>
          <a:prstGeom prst="rect">
            <a:avLst/>
          </a:prstGeom>
        </p:spPr>
      </p:pic>
      <p:sp>
        <p:nvSpPr>
          <p:cNvPr id="14" name="Subtítulo 4">
            <a:extLst>
              <a:ext uri="{FF2B5EF4-FFF2-40B4-BE49-F238E27FC236}">
                <a16:creationId xmlns:a16="http://schemas.microsoft.com/office/drawing/2014/main" id="{43FBDC01-3659-3C41-B8F5-A4EC007AEB98}"/>
              </a:ext>
            </a:extLst>
          </p:cNvPr>
          <p:cNvSpPr txBox="1">
            <a:spLocks/>
          </p:cNvSpPr>
          <p:nvPr/>
        </p:nvSpPr>
        <p:spPr>
          <a:xfrm>
            <a:off x="1796143" y="2979653"/>
            <a:ext cx="2224314" cy="10684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b="1" dirty="0"/>
              <a:t>AGUASCALIENTES</a:t>
            </a:r>
          </a:p>
          <a:p>
            <a:pPr marL="0" indent="0" algn="ctr">
              <a:buNone/>
            </a:pPr>
            <a:r>
              <a:rPr lang="es-MX" sz="1800" dirty="0"/>
              <a:t>Aguascalientes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54748FFC-C4FB-F846-B575-91FDAB86B4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1665334"/>
            <a:ext cx="1270000" cy="1270000"/>
          </a:xfrm>
          <a:prstGeom prst="rect">
            <a:avLst/>
          </a:prstGeom>
        </p:spPr>
      </p:pic>
      <p:sp>
        <p:nvSpPr>
          <p:cNvPr id="16" name="Subtítulo 4">
            <a:extLst>
              <a:ext uri="{FF2B5EF4-FFF2-40B4-BE49-F238E27FC236}">
                <a16:creationId xmlns:a16="http://schemas.microsoft.com/office/drawing/2014/main" id="{A84A538A-9407-834E-8F63-26D450D28C11}"/>
              </a:ext>
            </a:extLst>
          </p:cNvPr>
          <p:cNvSpPr txBox="1">
            <a:spLocks/>
          </p:cNvSpPr>
          <p:nvPr/>
        </p:nvSpPr>
        <p:spPr>
          <a:xfrm>
            <a:off x="3848100" y="2979653"/>
            <a:ext cx="1955800" cy="10684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800" b="1" dirty="0"/>
              <a:t>PUEBLA</a:t>
            </a:r>
          </a:p>
          <a:p>
            <a:pPr marL="0" indent="0" algn="ctr">
              <a:buNone/>
            </a:pPr>
            <a:r>
              <a:rPr lang="es-MX" sz="1800" dirty="0"/>
              <a:t>Puebla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8B93D4AE-5C32-284C-BA71-017BC0E120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1700" y="1678034"/>
            <a:ext cx="1270000" cy="1270000"/>
          </a:xfrm>
          <a:prstGeom prst="rect">
            <a:avLst/>
          </a:prstGeom>
        </p:spPr>
      </p:pic>
      <p:sp>
        <p:nvSpPr>
          <p:cNvPr id="18" name="Subtítulo 4">
            <a:extLst>
              <a:ext uri="{FF2B5EF4-FFF2-40B4-BE49-F238E27FC236}">
                <a16:creationId xmlns:a16="http://schemas.microsoft.com/office/drawing/2014/main" id="{C3DA00E4-8711-4B48-B663-EFD89D3AAC51}"/>
              </a:ext>
            </a:extLst>
          </p:cNvPr>
          <p:cNvSpPr txBox="1">
            <a:spLocks/>
          </p:cNvSpPr>
          <p:nvPr/>
        </p:nvSpPr>
        <p:spPr>
          <a:xfrm>
            <a:off x="5638800" y="2992353"/>
            <a:ext cx="1955800" cy="10684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800" b="1" dirty="0"/>
              <a:t>OAXACA</a:t>
            </a:r>
          </a:p>
          <a:p>
            <a:pPr marL="0" indent="0" algn="ctr">
              <a:buNone/>
            </a:pPr>
            <a:r>
              <a:rPr lang="es-MX" sz="1800" dirty="0"/>
              <a:t>Oaxaca o Huatulco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0B9907BF-1C54-9E4B-9CE4-7ACC86CA2C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94600" y="1678034"/>
            <a:ext cx="1270000" cy="1270000"/>
          </a:xfrm>
          <a:prstGeom prst="rect">
            <a:avLst/>
          </a:prstGeom>
        </p:spPr>
      </p:pic>
      <p:sp>
        <p:nvSpPr>
          <p:cNvPr id="20" name="Subtítulo 4">
            <a:extLst>
              <a:ext uri="{FF2B5EF4-FFF2-40B4-BE49-F238E27FC236}">
                <a16:creationId xmlns:a16="http://schemas.microsoft.com/office/drawing/2014/main" id="{C55DB339-6712-864C-AE93-D85251B2298A}"/>
              </a:ext>
            </a:extLst>
          </p:cNvPr>
          <p:cNvSpPr txBox="1">
            <a:spLocks/>
          </p:cNvSpPr>
          <p:nvPr/>
        </p:nvSpPr>
        <p:spPr>
          <a:xfrm>
            <a:off x="7251700" y="2992353"/>
            <a:ext cx="1955800" cy="10684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800" b="1" dirty="0"/>
              <a:t>DURANGO</a:t>
            </a:r>
          </a:p>
          <a:p>
            <a:pPr marL="0" indent="0" algn="ctr">
              <a:buNone/>
            </a:pPr>
            <a:r>
              <a:rPr lang="es-MX" sz="1800" dirty="0"/>
              <a:t>Durango</a:t>
            </a:r>
          </a:p>
        </p:txBody>
      </p:sp>
    </p:spTree>
    <p:extLst>
      <p:ext uri="{BB962C8B-B14F-4D97-AF65-F5344CB8AC3E}">
        <p14:creationId xmlns:p14="http://schemas.microsoft.com/office/powerpoint/2010/main" val="322077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4CF040A-43D6-FA4E-8031-3146414A6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045597"/>
              </p:ext>
            </p:extLst>
          </p:nvPr>
        </p:nvGraphicFramePr>
        <p:xfrm>
          <a:off x="1464129" y="463854"/>
          <a:ext cx="6215742" cy="38347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0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207"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Montserrat SemiBold" pitchFamily="2" charset="77"/>
                        </a:rPr>
                        <a:t>SESIONES</a:t>
                      </a:r>
                    </a:p>
                  </a:txBody>
                  <a:tcPr>
                    <a:lnTlToBr w="12700" cmpd="sng">
                      <a:noFill/>
                      <a:prstDash val="solid"/>
                    </a:lnTlToBr>
                    <a:solidFill>
                      <a:srgbClr val="8D2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Montserrat SemiBold" pitchFamily="2" charset="77"/>
                        </a:rPr>
                        <a:t>FECHA</a:t>
                      </a:r>
                    </a:p>
                  </a:txBody>
                  <a:tcPr>
                    <a:lnTlToBr w="12700" cmpd="sng">
                      <a:noFill/>
                      <a:prstDash val="solid"/>
                    </a:lnTlToBr>
                    <a:solidFill>
                      <a:srgbClr val="8D2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Montserrat SemiBold" pitchFamily="2" charset="77"/>
                        </a:rPr>
                        <a:t>SEDE</a:t>
                      </a:r>
                    </a:p>
                  </a:txBody>
                  <a:tcPr>
                    <a:lnTlToBr w="12700" cmpd="sng">
                      <a:noFill/>
                      <a:prstDash val="solid"/>
                    </a:lnTlToBr>
                    <a:solidFill>
                      <a:srgbClr val="8D2F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Primera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Directivo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Abril/Mayo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Colima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Primera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Pleno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Abril/Mayo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Colima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Segunda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Directivo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Julio/Agosto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Aguascalientes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Tercera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Directivo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Noviembre/Diciembre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Oaxaca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Segunda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Pleno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Noviembre/Diciembre</a:t>
                      </a:r>
                    </a:p>
                    <a:p>
                      <a:pPr algn="ctr"/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Oaxaca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54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4CF040A-43D6-FA4E-8031-3146414A6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5785"/>
              </p:ext>
            </p:extLst>
          </p:nvPr>
        </p:nvGraphicFramePr>
        <p:xfrm>
          <a:off x="1464129" y="463854"/>
          <a:ext cx="6215742" cy="38347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0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207"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Montserrat SemiBold" pitchFamily="2" charset="77"/>
                        </a:rPr>
                        <a:t>SESIONES</a:t>
                      </a:r>
                    </a:p>
                  </a:txBody>
                  <a:tcPr>
                    <a:lnTlToBr w="12700" cmpd="sng">
                      <a:noFill/>
                      <a:prstDash val="solid"/>
                    </a:lnTlToBr>
                    <a:solidFill>
                      <a:srgbClr val="8D2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Montserrat SemiBold" pitchFamily="2" charset="77"/>
                        </a:rPr>
                        <a:t>FECHA</a:t>
                      </a:r>
                    </a:p>
                  </a:txBody>
                  <a:tcPr>
                    <a:lnTlToBr w="12700" cmpd="sng">
                      <a:noFill/>
                      <a:prstDash val="solid"/>
                    </a:lnTlToBr>
                    <a:solidFill>
                      <a:srgbClr val="8D2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latin typeface="Montserrat SemiBold" pitchFamily="2" charset="77"/>
                        </a:rPr>
                        <a:t>SEDE</a:t>
                      </a:r>
                    </a:p>
                  </a:txBody>
                  <a:tcPr>
                    <a:lnTlToBr w="12700" cmpd="sng">
                      <a:noFill/>
                      <a:prstDash val="solid"/>
                    </a:lnTlToBr>
                    <a:solidFill>
                      <a:srgbClr val="8D2F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Primera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Directivo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Abril/Mayo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Primera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Pleno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Abril/Mayo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Segunda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Directivo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Julio/Agosto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Tercera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Directivo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Noviembre/Diciembre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3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Segunda</a:t>
                      </a:r>
                      <a:r>
                        <a:rPr lang="es-MX" sz="1200" b="1" i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 Ordinaria del Consejo Pleno</a:t>
                      </a:r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ontserrat SemiBold" pitchFamily="2" charset="77"/>
                        </a:rPr>
                        <a:t>Noviembre/Diciembre</a:t>
                      </a:r>
                    </a:p>
                    <a:p>
                      <a:pPr algn="ctr"/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ontserrat SemiBold" pitchFamily="2" charset="77"/>
                      </a:endParaRP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078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Documental de viaj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127</Words>
  <Application>Microsoft Macintosh PowerPoint</Application>
  <PresentationFormat>Presentación en pantalla (16:9)</PresentationFormat>
  <Paragraphs>45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Montserrat SemiBold</vt:lpstr>
      <vt:lpstr>Tema de Office</vt:lpstr>
      <vt:lpstr>CALENDARIO DE SEDES DEL SINADE 2020</vt:lpstr>
      <vt:lpstr>SOLICITUDES DE SEDE DE SESIONES DEL SINADE 2020</vt:lpstr>
      <vt:lpstr>Presentación de PowerPoint</vt:lpstr>
      <vt:lpstr>Presentación de PowerPoint</vt:lpstr>
    </vt:vector>
  </TitlesOfParts>
  <Company>UAEH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 UAEH</dc:creator>
  <cp:lastModifiedBy>ERICK GERARDO RAMIREZ BARBOSA</cp:lastModifiedBy>
  <cp:revision>69</cp:revision>
  <dcterms:created xsi:type="dcterms:W3CDTF">2019-07-10T20:07:53Z</dcterms:created>
  <dcterms:modified xsi:type="dcterms:W3CDTF">2019-12-12T19:53:33Z</dcterms:modified>
</cp:coreProperties>
</file>